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j4b7l0Ts07cG8KdlWNHuy3EKM7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9"/>
          <p:cNvSpPr/>
          <p:nvPr/>
        </p:nvSpPr>
        <p:spPr>
          <a:xfrm>
            <a:off x="0" y="0"/>
            <a:ext cx="12192000" cy="617957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/>
          <p:nvPr>
            <p:ph type="title"/>
          </p:nvPr>
        </p:nvSpPr>
        <p:spPr>
          <a:xfrm>
            <a:off x="398206" y="306132"/>
            <a:ext cx="11395588" cy="808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idx="10" type="dt"/>
          </p:nvPr>
        </p:nvSpPr>
        <p:spPr>
          <a:xfrm>
            <a:off x="398207" y="6356350"/>
            <a:ext cx="775519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idx="10" type="dt"/>
          </p:nvPr>
        </p:nvSpPr>
        <p:spPr>
          <a:xfrm>
            <a:off x="398207" y="6356350"/>
            <a:ext cx="775519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2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7" name="Google Shape;87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8" name="Google Shape;88;p21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3" name="Google Shape;93;p22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3"/>
          <p:cNvSpPr txBox="1"/>
          <p:nvPr>
            <p:ph type="title"/>
          </p:nvPr>
        </p:nvSpPr>
        <p:spPr>
          <a:xfrm>
            <a:off x="398206" y="306132"/>
            <a:ext cx="11395588" cy="808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1" type="body"/>
          </p:nvPr>
        </p:nvSpPr>
        <p:spPr>
          <a:xfrm rot="5400000">
            <a:off x="3920331" y="-2051767"/>
            <a:ext cx="4351338" cy="11395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24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398207" y="6356350"/>
            <a:ext cx="775519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10"/>
          <p:cNvSpPr/>
          <p:nvPr/>
        </p:nvSpPr>
        <p:spPr>
          <a:xfrm>
            <a:off x="0" y="4589463"/>
            <a:ext cx="12192000" cy="22685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0"/>
          <p:cNvSpPr/>
          <p:nvPr/>
        </p:nvSpPr>
        <p:spPr>
          <a:xfrm>
            <a:off x="0" y="0"/>
            <a:ext cx="12192000" cy="4589463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" type="body"/>
          </p:nvPr>
        </p:nvSpPr>
        <p:spPr>
          <a:xfrm>
            <a:off x="831850" y="4616451"/>
            <a:ext cx="10515600" cy="14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2000"/>
              <a:buNone/>
              <a:defRPr sz="2000">
                <a:solidFill>
                  <a:srgbClr val="898E9D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1800"/>
              <a:buNone/>
              <a:defRPr sz="1800">
                <a:solidFill>
                  <a:srgbClr val="898E9D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1600"/>
              <a:buNone/>
              <a:defRPr sz="1600">
                <a:solidFill>
                  <a:srgbClr val="898E9D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1600"/>
              <a:buNone/>
              <a:defRPr sz="1600">
                <a:solidFill>
                  <a:srgbClr val="898E9D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1600"/>
              <a:buNone/>
              <a:defRPr sz="1600">
                <a:solidFill>
                  <a:srgbClr val="898E9D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1600"/>
              <a:buNone/>
              <a:defRPr sz="1600">
                <a:solidFill>
                  <a:srgbClr val="898E9D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1600"/>
              <a:buNone/>
              <a:defRPr sz="1600">
                <a:solidFill>
                  <a:srgbClr val="898E9D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1600"/>
              <a:buNone/>
              <a:defRPr sz="1600">
                <a:solidFill>
                  <a:srgbClr val="898E9D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398206" y="306132"/>
            <a:ext cx="11395588" cy="808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398206" y="1470358"/>
            <a:ext cx="1139558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idx="1" type="body"/>
          </p:nvPr>
        </p:nvSpPr>
        <p:spPr>
          <a:xfrm>
            <a:off x="398206" y="1465877"/>
            <a:ext cx="562159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2" type="body"/>
          </p:nvPr>
        </p:nvSpPr>
        <p:spPr>
          <a:xfrm>
            <a:off x="6172200" y="1465877"/>
            <a:ext cx="562159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12"/>
          <p:cNvSpPr txBox="1"/>
          <p:nvPr>
            <p:ph type="title"/>
          </p:nvPr>
        </p:nvSpPr>
        <p:spPr>
          <a:xfrm>
            <a:off x="398206" y="306132"/>
            <a:ext cx="11395588" cy="808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/>
          <p:nvPr/>
        </p:nvSpPr>
        <p:spPr>
          <a:xfrm>
            <a:off x="0" y="1115092"/>
            <a:ext cx="12192000" cy="35078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13"/>
          <p:cNvSpPr txBox="1"/>
          <p:nvPr>
            <p:ph idx="1" type="body"/>
          </p:nvPr>
        </p:nvSpPr>
        <p:spPr>
          <a:xfrm>
            <a:off x="398206" y="1129839"/>
            <a:ext cx="5621594" cy="336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2" type="body"/>
          </p:nvPr>
        </p:nvSpPr>
        <p:spPr>
          <a:xfrm>
            <a:off x="6172200" y="1129839"/>
            <a:ext cx="5621594" cy="336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3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3"/>
          <p:cNvSpPr txBox="1"/>
          <p:nvPr>
            <p:ph type="title"/>
          </p:nvPr>
        </p:nvSpPr>
        <p:spPr>
          <a:xfrm>
            <a:off x="398206" y="306132"/>
            <a:ext cx="11395588" cy="808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398206" y="1465877"/>
            <a:ext cx="562159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1465877"/>
            <a:ext cx="562159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/>
          <p:nvPr>
            <p:ph idx="10" type="dt"/>
          </p:nvPr>
        </p:nvSpPr>
        <p:spPr>
          <a:xfrm>
            <a:off x="398207" y="6356350"/>
            <a:ext cx="775519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Georgia"/>
              <a:buNone/>
              <a:defRPr sz="60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" type="body"/>
          </p:nvPr>
        </p:nvSpPr>
        <p:spPr>
          <a:xfrm>
            <a:off x="831850" y="4616451"/>
            <a:ext cx="10515600" cy="14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2000"/>
              <a:buNone/>
              <a:defRPr sz="2000">
                <a:solidFill>
                  <a:srgbClr val="898E9D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1800"/>
              <a:buNone/>
              <a:defRPr sz="1800">
                <a:solidFill>
                  <a:srgbClr val="898E9D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1600"/>
              <a:buNone/>
              <a:defRPr sz="1600">
                <a:solidFill>
                  <a:srgbClr val="898E9D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1600"/>
              <a:buNone/>
              <a:defRPr sz="1600">
                <a:solidFill>
                  <a:srgbClr val="898E9D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1600"/>
              <a:buNone/>
              <a:defRPr sz="1600">
                <a:solidFill>
                  <a:srgbClr val="898E9D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1600"/>
              <a:buNone/>
              <a:defRPr sz="1600">
                <a:solidFill>
                  <a:srgbClr val="898E9D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1600"/>
              <a:buNone/>
              <a:defRPr sz="1600">
                <a:solidFill>
                  <a:srgbClr val="898E9D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E9D"/>
              </a:buClr>
              <a:buSzPts val="1600"/>
              <a:buNone/>
              <a:defRPr sz="1600">
                <a:solidFill>
                  <a:srgbClr val="898E9D"/>
                </a:solidFill>
              </a:defRPr>
            </a:lvl9pPr>
          </a:lstStyle>
          <a:p/>
        </p:txBody>
      </p:sp>
      <p:sp>
        <p:nvSpPr>
          <p:cNvPr id="53" name="Google Shape;53;p14"/>
          <p:cNvSpPr/>
          <p:nvPr/>
        </p:nvSpPr>
        <p:spPr>
          <a:xfrm>
            <a:off x="831850" y="739537"/>
            <a:ext cx="1154266" cy="970201"/>
          </a:xfrm>
          <a:custGeom>
            <a:rect b="b" l="l" r="r" t="t"/>
            <a:pathLst>
              <a:path extrusionOk="0" h="1634" w="1944">
                <a:moveTo>
                  <a:pt x="0" y="1634"/>
                </a:moveTo>
                <a:lnTo>
                  <a:pt x="0" y="954"/>
                </a:lnTo>
                <a:lnTo>
                  <a:pt x="439" y="0"/>
                </a:lnTo>
                <a:lnTo>
                  <a:pt x="780" y="0"/>
                </a:lnTo>
                <a:lnTo>
                  <a:pt x="408" y="930"/>
                </a:lnTo>
                <a:lnTo>
                  <a:pt x="670" y="930"/>
                </a:lnTo>
                <a:lnTo>
                  <a:pt x="670" y="1634"/>
                </a:lnTo>
                <a:lnTo>
                  <a:pt x="0" y="1634"/>
                </a:lnTo>
                <a:close/>
                <a:moveTo>
                  <a:pt x="1164" y="1634"/>
                </a:moveTo>
                <a:lnTo>
                  <a:pt x="1164" y="954"/>
                </a:lnTo>
                <a:lnTo>
                  <a:pt x="1603" y="0"/>
                </a:lnTo>
                <a:lnTo>
                  <a:pt x="1944" y="0"/>
                </a:lnTo>
                <a:lnTo>
                  <a:pt x="1572" y="930"/>
                </a:lnTo>
                <a:lnTo>
                  <a:pt x="1834" y="930"/>
                </a:lnTo>
                <a:lnTo>
                  <a:pt x="1834" y="1634"/>
                </a:lnTo>
                <a:lnTo>
                  <a:pt x="1164" y="16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U Logo Tagline Slide">
  <p:cSld name="EU Logo Taglin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/>
          <p:nvPr/>
        </p:nvSpPr>
        <p:spPr>
          <a:xfrm>
            <a:off x="0" y="0"/>
            <a:ext cx="12192000" cy="617957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5"/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5"/>
          <p:cNvSpPr txBox="1"/>
          <p:nvPr/>
        </p:nvSpPr>
        <p:spPr>
          <a:xfrm>
            <a:off x="395748" y="6341602"/>
            <a:ext cx="1140050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BETTER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YOUR BUSINESS KNOWLEDGE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ONE COURSE AT A TIME.</a:t>
            </a:r>
            <a:endParaRPr/>
          </a:p>
        </p:txBody>
      </p:sp>
      <p:pic>
        <p:nvPicPr>
          <p:cNvPr id="58" name="Google Shape;58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33700" y="1668471"/>
            <a:ext cx="6324600" cy="28426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848">
          <p15:clr>
            <a:srgbClr val="FBAE40"/>
          </p15:clr>
        </p15:guide>
        <p15:guide id="4" pos="583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6"/>
          <p:cNvSpPr/>
          <p:nvPr/>
        </p:nvSpPr>
        <p:spPr>
          <a:xfrm>
            <a:off x="0" y="0"/>
            <a:ext cx="12192000" cy="617957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64" name="Google Shape;64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209516" y="6179574"/>
            <a:ext cx="3772969" cy="678426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6"/>
          <p:cNvSpPr txBox="1"/>
          <p:nvPr/>
        </p:nvSpPr>
        <p:spPr>
          <a:xfrm>
            <a:off x="8610599" y="6326141"/>
            <a:ext cx="3183193" cy="3953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 FDIC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U Logo Tagline Slide">
  <p:cSld name="1_EU Logo Taglin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/>
          <p:nvPr/>
        </p:nvSpPr>
        <p:spPr>
          <a:xfrm>
            <a:off x="0" y="0"/>
            <a:ext cx="12192000" cy="617957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Google Shape;68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33699" y="2471535"/>
            <a:ext cx="6324602" cy="123650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7"/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7"/>
          <p:cNvSpPr txBox="1"/>
          <p:nvPr/>
        </p:nvSpPr>
        <p:spPr>
          <a:xfrm>
            <a:off x="395748" y="6341602"/>
            <a:ext cx="1140050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 FDIC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848">
          <p15:clr>
            <a:srgbClr val="FBAE40"/>
          </p15:clr>
        </p15:guide>
        <p15:guide id="4" pos="58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/>
          <p:nvPr/>
        </p:nvSpPr>
        <p:spPr>
          <a:xfrm>
            <a:off x="0" y="1115093"/>
            <a:ext cx="12192000" cy="506186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8"/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8"/>
          <p:cNvSpPr/>
          <p:nvPr/>
        </p:nvSpPr>
        <p:spPr>
          <a:xfrm>
            <a:off x="0" y="0"/>
            <a:ext cx="12192000" cy="111509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8"/>
          <p:cNvSpPr txBox="1"/>
          <p:nvPr>
            <p:ph type="title"/>
          </p:nvPr>
        </p:nvSpPr>
        <p:spPr>
          <a:xfrm>
            <a:off x="398206" y="306132"/>
            <a:ext cx="11395588" cy="808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i="0" sz="36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8"/>
          <p:cNvSpPr txBox="1"/>
          <p:nvPr>
            <p:ph idx="1" type="body"/>
          </p:nvPr>
        </p:nvSpPr>
        <p:spPr>
          <a:xfrm>
            <a:off x="398206" y="1470358"/>
            <a:ext cx="1139558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8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" name="Google Shape;16;p8"/>
          <p:cNvSpPr txBox="1"/>
          <p:nvPr/>
        </p:nvSpPr>
        <p:spPr>
          <a:xfrm>
            <a:off x="398206" y="6341602"/>
            <a:ext cx="775519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#EnterpriseUniversity   #OneCourseAtATime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Presentation Title</a:t>
            </a:r>
            <a:endParaRPr/>
          </a:p>
        </p:txBody>
      </p:sp>
      <p:sp>
        <p:nvSpPr>
          <p:cNvPr id="107" name="Google Shape;107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</a:pPr>
            <a:r>
              <a:rPr lang="en-US"/>
              <a:t>Presentation Subtitle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3" name="Google Shape;113;p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Section Title</a:t>
            </a:r>
            <a:endParaRPr/>
          </a:p>
        </p:txBody>
      </p:sp>
      <p:sp>
        <p:nvSpPr>
          <p:cNvPr id="114" name="Google Shape;114;p2"/>
          <p:cNvSpPr txBox="1"/>
          <p:nvPr>
            <p:ph idx="1" type="body"/>
          </p:nvPr>
        </p:nvSpPr>
        <p:spPr>
          <a:xfrm>
            <a:off x="831850" y="4616451"/>
            <a:ext cx="10515600" cy="14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Section Subtitle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/>
          <p:nvPr>
            <p:ph type="title"/>
          </p:nvPr>
        </p:nvSpPr>
        <p:spPr>
          <a:xfrm>
            <a:off x="398206" y="306132"/>
            <a:ext cx="11395588" cy="808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Slide Title</a:t>
            </a:r>
            <a:endParaRPr/>
          </a:p>
        </p:txBody>
      </p:sp>
      <p:sp>
        <p:nvSpPr>
          <p:cNvPr id="120" name="Google Shape;120;p3"/>
          <p:cNvSpPr txBox="1"/>
          <p:nvPr>
            <p:ph idx="1" type="body"/>
          </p:nvPr>
        </p:nvSpPr>
        <p:spPr>
          <a:xfrm>
            <a:off x="398206" y="1470358"/>
            <a:ext cx="1139558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Slide bullet point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Bullet point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Bullet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Sub-point</a:t>
            </a:r>
            <a:endParaRPr/>
          </a:p>
        </p:txBody>
      </p:sp>
      <p:sp>
        <p:nvSpPr>
          <p:cNvPr id="121" name="Google Shape;121;p3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/>
          <p:nvPr>
            <p:ph type="title"/>
          </p:nvPr>
        </p:nvSpPr>
        <p:spPr>
          <a:xfrm>
            <a:off x="398206" y="291383"/>
            <a:ext cx="11395588" cy="808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Two column content slide title</a:t>
            </a:r>
            <a:endParaRPr/>
          </a:p>
        </p:txBody>
      </p:sp>
      <p:sp>
        <p:nvSpPr>
          <p:cNvPr id="127" name="Google Shape;127;p4"/>
          <p:cNvSpPr txBox="1"/>
          <p:nvPr>
            <p:ph idx="1" type="body"/>
          </p:nvPr>
        </p:nvSpPr>
        <p:spPr>
          <a:xfrm>
            <a:off x="398206" y="1465877"/>
            <a:ext cx="562159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Column 1</a:t>
            </a:r>
            <a:endParaRPr/>
          </a:p>
        </p:txBody>
      </p:sp>
      <p:sp>
        <p:nvSpPr>
          <p:cNvPr id="128" name="Google Shape;128;p4"/>
          <p:cNvSpPr txBox="1"/>
          <p:nvPr>
            <p:ph idx="2" type="body"/>
          </p:nvPr>
        </p:nvSpPr>
        <p:spPr>
          <a:xfrm>
            <a:off x="6172200" y="1465877"/>
            <a:ext cx="562159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Column 2</a:t>
            </a:r>
            <a:endParaRPr/>
          </a:p>
        </p:txBody>
      </p:sp>
      <p:sp>
        <p:nvSpPr>
          <p:cNvPr id="129" name="Google Shape;129;p4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 txBox="1"/>
          <p:nvPr>
            <p:ph idx="1" type="body"/>
          </p:nvPr>
        </p:nvSpPr>
        <p:spPr>
          <a:xfrm>
            <a:off x="398206" y="1129839"/>
            <a:ext cx="5621594" cy="336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#1 TITLE</a:t>
            </a:r>
            <a:endParaRPr/>
          </a:p>
        </p:txBody>
      </p:sp>
      <p:sp>
        <p:nvSpPr>
          <p:cNvPr id="135" name="Google Shape;135;p5"/>
          <p:cNvSpPr txBox="1"/>
          <p:nvPr>
            <p:ph idx="2" type="body"/>
          </p:nvPr>
        </p:nvSpPr>
        <p:spPr>
          <a:xfrm>
            <a:off x="6172200" y="1129839"/>
            <a:ext cx="5621594" cy="336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#2 TITLE</a:t>
            </a:r>
            <a:endParaRPr/>
          </a:p>
        </p:txBody>
      </p:sp>
      <p:sp>
        <p:nvSpPr>
          <p:cNvPr id="136" name="Google Shape;136;p5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7" name="Google Shape;137;p5"/>
          <p:cNvSpPr txBox="1"/>
          <p:nvPr>
            <p:ph type="title"/>
          </p:nvPr>
        </p:nvSpPr>
        <p:spPr>
          <a:xfrm>
            <a:off x="398206" y="306132"/>
            <a:ext cx="11395588" cy="808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Comparison Slide Title</a:t>
            </a:r>
            <a:endParaRPr/>
          </a:p>
        </p:txBody>
      </p:sp>
      <p:sp>
        <p:nvSpPr>
          <p:cNvPr id="138" name="Google Shape;138;p5"/>
          <p:cNvSpPr txBox="1"/>
          <p:nvPr>
            <p:ph idx="3" type="body"/>
          </p:nvPr>
        </p:nvSpPr>
        <p:spPr>
          <a:xfrm>
            <a:off x="398206" y="1465877"/>
            <a:ext cx="562159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#1 bullet points</a:t>
            </a:r>
            <a:endParaRPr/>
          </a:p>
        </p:txBody>
      </p:sp>
      <p:sp>
        <p:nvSpPr>
          <p:cNvPr id="139" name="Google Shape;139;p5"/>
          <p:cNvSpPr txBox="1"/>
          <p:nvPr>
            <p:ph idx="4" type="body"/>
          </p:nvPr>
        </p:nvSpPr>
        <p:spPr>
          <a:xfrm>
            <a:off x="6172200" y="1465877"/>
            <a:ext cx="562159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#2 bullet points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 txBox="1"/>
          <p:nvPr>
            <p:ph idx="12" type="sldNum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5" name="Google Shape;145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Georgia"/>
              <a:buNone/>
            </a:pPr>
            <a:r>
              <a:rPr lang="en-US"/>
              <a:t>Quotation</a:t>
            </a:r>
            <a:endParaRPr/>
          </a:p>
        </p:txBody>
      </p:sp>
      <p:sp>
        <p:nvSpPr>
          <p:cNvPr id="146" name="Google Shape;146;p6"/>
          <p:cNvSpPr txBox="1"/>
          <p:nvPr>
            <p:ph idx="1" type="body"/>
          </p:nvPr>
        </p:nvSpPr>
        <p:spPr>
          <a:xfrm>
            <a:off x="831850" y="4616451"/>
            <a:ext cx="10515600" cy="14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- Quote Attribution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EBT">
      <a:dk1>
        <a:srgbClr val="173963"/>
      </a:dk1>
      <a:lt1>
        <a:srgbClr val="FFFFFF"/>
      </a:lt1>
      <a:dk2>
        <a:srgbClr val="404040"/>
      </a:dk2>
      <a:lt2>
        <a:srgbClr val="EAEAEA"/>
      </a:lt2>
      <a:accent1>
        <a:srgbClr val="007AC1"/>
      </a:accent1>
      <a:accent2>
        <a:srgbClr val="FFC52F"/>
      </a:accent2>
      <a:accent3>
        <a:srgbClr val="FF6C36"/>
      </a:accent3>
      <a:accent4>
        <a:srgbClr val="007AC1"/>
      </a:accent4>
      <a:accent5>
        <a:srgbClr val="FFC52F"/>
      </a:accent5>
      <a:accent6>
        <a:srgbClr val="FF6C36"/>
      </a:accent6>
      <a:hlink>
        <a:srgbClr val="007AC1"/>
      </a:hlink>
      <a:folHlink>
        <a:srgbClr val="FF6C3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2020-06-08T19:41:19Z</dcterms:created>
  <dc:creator>Kristie Wickwire</dc:creator>
</cp:coreProperties>
</file>